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6:05:01.3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68 24575,'378'-17'0,"22"0"0,-320 18 0,-621-1 0,506-2 0,-65-12 0,-20-2 0,-313 14 0,223 4 0,203-2 0,0 0 0,0 0 0,0 1 0,0 0 0,0 0 0,0 0 0,0 1 0,0 1 0,1-1 0,-11 6 0,13-6 0,1 1 0,0 0 0,-1 0 0,1 0 0,1 0 0,-1 0 0,0 1 0,1-1 0,-1 1 0,1-1 0,0 1 0,0 0 0,1 0 0,-1 0 0,1 0 0,0 0 0,0 1 0,-1 6 0,-1 11 0,1 0 0,1 0 0,1 0 0,1 0 0,1 0 0,8 38 0,-8-54 0,0 0 0,0-1 0,1 1 0,-1-1 0,1 0 0,0 1 0,1-1 0,-1 0 0,1-1 0,0 1 0,0-1 0,1 0 0,-1 0 0,1 0 0,0 0 0,0-1 0,0 0 0,0 0 0,1 0 0,-1-1 0,1 0 0,-1 0 0,1 0 0,0 0 0,7 0 0,12 1 0,0-1 0,0-1 0,1-2 0,42-5 0,-50 3 0,-1-1 0,1 0 0,-1-1 0,22-11 0,-23 9 0,0 1 0,0 1 0,1 0 0,-1 1 0,21-2 0,258 4 0,-140 5 0,2224-3 0,-2347 2 0,0 1 0,43 10 0,-2 0 0,-66-11 342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7:18.6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 24575,'1'-27'0,"1"1"0,2 0 0,6-28 0,-8 52 0,0 1 0,-1-1 0,1 1 0,0 0 0,0 0 0,0-1 0,0 1 0,0 0 0,0 0 0,1 1 0,-1-1 0,0 0 0,0 1 0,1 0 0,-1-1 0,0 1 0,3 0 0,17-5 0,-6-5 0,-15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9:56.8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575 17 24575,'-26'-7'0,"24"5"0,-1 1 0,1 0 0,-1 0 0,0 0 0,0 0 0,1 0 0,-1 1 0,-5-1 0,-118 2 0,125-1 0,0 0 0,-1 1 0,1-1 0,0 1 0,0-1 0,-1 1 0,1-1 0,0 1 0,0 0 0,0 0 0,0-1 0,0 1 0,0 0 0,0 0 0,0 0 0,0 0 0,-1 3 0,1-3 0,1 0 0,-1 0 0,0 1 0,0-1 0,0 0 0,0 0 0,0 0 0,-1 0 0,1 0 0,0-1 0,0 1 0,-1 0 0,1 0 0,0-1 0,-1 1 0,1-1 0,-1 1 0,1-1 0,-3 1 0,-48 0 0,-1-3 0,-52-7 0,47 5 0,-11-2 0,63 5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9:59.2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47 24575,'28'-5'0,"0"1"0,0 1 0,0 1 0,0 1 0,30 4 0,11-1 0,128-11 0,-120 5 0,-48 4 0,38-6 0,6-1 0,113 1 0,-167 6 0,227-3 0,148 1 0,-235 21 0,-53-5 0,-6 5 0,-7-2 0,50 4 154,94 8-31,-206-27-396,0-2-1,-1-2 0,1 0 0,-1-2 1,52-14-1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4T06:04:16.41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121 1,'1490'0,"-3101"0,5970 0,-4330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6:04:33.7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 0 24575,'-1'0'0,"-1"0"0,-1 0 0,-2 0 0,1 0 0,-2 0 0,3 0 0,1 0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5:04.6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1 209 24575,'214'-15'0,"-16"0"0,694 14 0,-426 3 0,187-2 0,-621-3 0,0-1 0,-1-1 0,1-2 0,-1-1 0,-1-2 0,32-13 0,-22 7 0,1 3 0,64-13 0,-45 16 0,5-1 0,122-5 0,411 18 0,-589-2 0,-1 1 0,1-1 0,-1 2 0,1-1 0,-1 1 0,1 1 0,-1-1 0,15 8 0,-4 1 0,0 1 0,18 15 0,-3-2 0,-18-16 0,0 0 0,0-1 0,1-1 0,0-1 0,1 0 0,23 4 0,38 14 0,-8-3 0,-55-17 0,0 0 0,0 1 0,0 1 0,28 14 0,-14-3 0,54 20 0,-33-16 0,-39-17 0,0 0 0,1-1 0,-1 0 0,22 1 0,-24-3 0,-1 0 0,1 0 0,-1 1 0,1 0 0,-1 1 0,1 0 0,-1 1 0,0-1 0,12 8 0,-18-8 0,0 0 0,0 0 0,0 0 0,-1 0 0,1 1 0,-1-1 0,0 1 0,0 0 0,0-1 0,0 1 0,0 0 0,-1 0 0,0 0 0,0 0 0,0 0 0,0 0 0,-1 1 0,1-1 0,-1 0 0,-1 7 0,0 10 0,-2-1 0,0 0 0,-6 20 0,4-17 0,-9 49 0,9-41 0,-1-1 0,-2 0 0,0 0 0,-14 29 0,19-53 0,0-1 0,-1 1 0,0-1 0,0 0 0,0 0 0,-1-1 0,0 1 0,1-1 0,-2 0 0,1 0 0,0-1 0,-1 0 0,1 1 0,-1-2 0,0 1 0,0-1 0,0 0 0,-1 0 0,1-1 0,0 1 0,-12-1 0,6 1 0,-1-2 0,1 0 0,0 0 0,0-1 0,-1-1 0,1 0 0,0 0 0,0-1 0,1-1 0,-19-8 0,-8-4 0,29 13 0,-1-1 0,1 0 0,1 0 0,-1-1 0,0 0 0,-9-9 0,12 9 0,-1 0 0,0 1 0,0 0 0,0 0 0,0 0 0,-1 1 0,1 0 0,-1 1 0,0-1 0,0 1 0,0 1 0,0 0 0,-14-1 0,7 0 0,12 2 0,0-1 0,0 1 0,0-1 0,0 0 0,0 0 0,0 0 0,0-1 0,0 1 0,0-1 0,0 1 0,1-1 0,-1 0 0,0 0 0,1 0 0,0 0 0,0-1 0,-1 1 0,2-1 0,-1 1 0,0-1 0,0 0 0,1 0 0,-1 0 0,1 0 0,0 0 0,0 0 0,0 0 0,0 0 0,1 0 0,-1 0 0,1 0 0,0-1 0,0 1 0,0-4 0,1-8 0,0-1 0,1 1 0,0-1 0,1 1 0,9-25 0,-5 26 0,0 1 0,0 0 0,2 0 0,-1 0 0,2 1 0,0 0 0,16-15 0,-4 4 0,-14 14 0,2 2 0,-1-1 0,1 1 0,0 1 0,0 0 0,1 0 0,0 1 0,0 1 0,0 0 0,0 0 0,1 1 0,-1 0 0,1 1 0,0 0 0,0 1 0,0 1 0,0 0 0,0 0 0,0 1 0,-1 0 0,1 1 0,12 4 0,-20-4 0,1 0 0,-1 1 0,0-1 0,0 1 0,0 0 0,0 0 0,-1 0 0,1 1 0,-1-1 0,0 1 0,0 0 0,0 0 0,0 0 0,-1 0 0,1 0 0,-1 1 0,0-1 0,-1 1 0,1-1 0,-1 1 0,0 0 0,0 0 0,0-1 0,-1 1 0,1 0 0,-1 0 0,-1 6 0,1-3 0,0 0 0,-1 0 0,0 0 0,0 0 0,-1 0 0,0 0 0,-1 0 0,1-1 0,-1 1 0,-1-1 0,0 0 0,0 0 0,0 0 0,-1 0 0,-9 10 0,-120 121 0,83-83 0,45-48 0,1 0 0,1 0 0,-1 0 0,1 0 0,-5 11 0,6-9 0,-2-1 0,1 0 0,-1-1 0,-6 10 0,-13 14 0,17-22 0,0 1 0,0-1 0,-1 0 0,-16 13 0,21-20 0,0 0 0,0 0 0,0 0 0,0 0 0,0-1 0,0 0 0,-1 0 0,1 0 0,0 0 0,-1 0 0,1 0 0,-1-1 0,1 0 0,-1 0 0,1 0 0,0 0 0,-1 0 0,1-1 0,-1 1 0,-6-3 0,3 0 0,0 0 0,0-1 0,0 0 0,0 0 0,1-1 0,0 1 0,-1-1 0,2-1 0,-1 1 0,1-1 0,-8-10 0,-18-17 0,18 16 0,-1 0 0,2 0 0,0-1 0,1-1 0,-16-37 0,8 15 0,14 30 0,0-1 0,1 1 0,1-1 0,0 0 0,0 0 0,1 0 0,0-14 0,3-89 0,1 55 0,-2 53 0,1-1 0,-1 0 0,1 1 0,0-1 0,1 1 0,0-1 0,0 1 0,1 0 0,0 0 0,0 0 0,0 0 0,5-6 0,-4 8 0,-1 1 0,1 1 0,-1-1 0,1 0 0,0 1 0,1 0 0,-1 0 0,0 0 0,1 1 0,0-1 0,0 1 0,-1 0 0,1 0 0,0 1 0,1 0 0,-1-1 0,0 2 0,8-2 0,2 1 0,0 0 0,0 0 0,0 2 0,0 0 0,0 0 0,0 2 0,0 0 0,-1 0 0,1 1 0,-1 1 0,0 1 0,0 0 0,-1 0 0,1 2 0,20 14 0,-18-9 0,-4-4 0,0 1 0,0 0 0,-1 0 0,-1 1 0,1 0 0,-2 1 0,0 0 0,0 0 0,-1 1 0,7 15 0,-7-4 0,-1 1 0,-2 0 0,0 1 0,-1-1 0,-2 1 0,0 0 0,-3 31 0,1-13 0,1-23 0,0-1 0,-2 1 0,-1 0 0,0 0 0,-2-1 0,-9 33 0,11-49 0,0-1 0,0 1 0,0-1 0,0 0 0,-1 0 0,1 0 0,-1 0 0,0-1 0,1 1 0,-1-1 0,-1 1 0,1-1 0,0 0 0,0 0 0,-1-1 0,1 1 0,-1-1 0,0 1 0,1-1 0,-1 0 0,0-1 0,0 1 0,-4 0 0,-13 1 0,0-1 0,0-1 0,-24-3 0,10 0 0,14 1 0,-1-1 0,1-1 0,0-1 0,0-2 0,1 1 0,0-2 0,0-1 0,1-1 0,0 0 0,0-1 0,1-1 0,-17-15 0,-133-137 0,110 103 0,53 56 0,1-1 0,0 0 0,0 1 0,1-2 0,-1 1 0,2 0 0,-1-1 0,0 1 0,1-1 0,0 0 0,1 1 0,0-1 0,-1-9 0,0-14 0,5-55 0,-1 36 0,-2 42 0,0-1 0,0 1 0,1 0 0,0-1 0,0 1 0,1 0 0,-1 0 0,2 0 0,-1 0 0,6-11 0,-8 18 0,0 0 0,0 0 0,0 0 0,0 0 0,0 1 0,0-1 0,0 0 0,0 0 0,0 0 0,0 0 0,0 1 0,0-1 0,0 0 0,0 0 0,0 0 0,0 1 0,0-1 0,0 0 0,0 0 0,0 0 0,0 0 0,0 1 0,0-1 0,0 0 0,0 0 0,0 0 0,0 0 0,0 1 0,0-1 0,1 0 0,-1 0 0,0 0 0,0 0 0,0 0 0,0 0 0,0 1 0,1-1 0,-1 0 0,0 0 0,0 0 0,0 0 0,0 0 0,1 0 0,-1 0 0,0 0 0,0 0 0,0 0 0,0 0 0,1 0 0,-1 0 0,0 0 0,0 0 0,0 0 0,1 0 0,-1 0 0,0 0 0,0 0 0,0 0 0,0 0 0,1 0 0,-1 0 0,0 0 0,0 0 0,0-1 0,0 1 0,0 0 0,1 0 0,-2 17 0,0-13 0,-1 0 0,1 0 0,-1-1 0,0 1 0,0 0 0,0-1 0,-1 1 0,1-1 0,-1 0 0,0 0 0,0 0 0,0 0 0,0 0 0,-6 3 0,-5 3 0,-2 0 0,-20 8 0,-4 2 0,-204 117 0,230-127 0,0 0 0,0 0 0,-14 15 0,23-20 0,1 0 0,0 1 0,1 0 0,-1 0 0,1 0 0,0 0 0,0 1 0,0-1 0,1 1 0,0 0 0,-3 10 0,-1 0 0,2-25 0,-6-15 0,-7-7 0,9 14 0,-1 2 0,0-1 0,-20-22 0,25 33 0,0 1 0,0 0 0,-1 0 0,1 1 0,-1-1 0,0 1 0,0 0 0,0 0 0,-1 1 0,1-1 0,-1 1 0,1 0 0,-1 1 0,0 0 0,-8-2 0,-54 0 0,-88 5 0,45 1 0,2-5 0,-107 5 0,190 0 0,0 2 0,-51 17 0,53-15 0,0 0 0,0-1 0,-41 4 0,41-8 0,1 0 0,-1 2 0,1 0 0,0 2 0,0 0 0,1 2 0,-26 12 0,10-4 0,-1-1 0,-44 11 0,49-20 0,0-2 0,-1-1 0,1-1 0,-1-2 0,-50-6 0,72 3 0,0 1 0,0-2 0,0 0 0,0 0 0,-13-8 0,13 6 0,0 1 0,0 0 0,0 1 0,-25-4 0,-13 4 0,-60 4 0,79 1 0,0 0 0,0-2 0,0-2 0,1 0 0,-1-2 0,-36-12 0,49 11 0,-117-37 0,116 39 0,1 0 0,0 1 0,-1 1 0,1 1 0,-24 1 0,40 0 0,1 0 0,-1 0 0,1 1 0,0-1 0,-1 0 0,1 1 0,0 0 0,-1 0 0,1-1 0,0 1 0,0 0 0,-1 1 0,1-1 0,0 0 0,0 1 0,0-1 0,1 1 0,-1-1 0,0 1 0,1 0 0,-1 0 0,1 0 0,-1 0 0,1 0 0,0 0 0,0 0 0,0 0 0,0 1 0,0-1 0,0 0 0,1 1 0,-1 2 0,1 0 0,0-1 0,0 0 0,0 0 0,1 0 0,0 0 0,-1 0 0,2 0 0,-1 0 0,0 0 0,1 0 0,0 0 0,-1-1 0,2 1 0,-1-1 0,0 1 0,1-1 0,-1 0 0,4 3 0,16 16 0,51 45 0,-64-60 0,0 0 0,1-1 0,0 0 0,0 0 0,1-1 0,17 5 0,12 2 0,1-3 0,0-1 0,1-2 0,-1-2 0,52-1 0,-50-3 0,-26 2 0,0-2 0,0 0 0,-1-1 0,1-1 0,0 0 0,-1-1 0,1-1 0,27-11 0,-9-1 0,1 2 0,41-11 0,-43 18 0,-1 3 0,1 0 0,0 3 0,65 4 0,-15 0 0,-50-3 0,-1-2 0,0 0 0,37-9 0,-51 6 0,-1 0 0,0-1 0,0-1 0,0-1 0,-1 0 0,31-21 0,-40 24 0,0 0 0,1 1 0,0 0 0,0 0 0,0 1 0,0 0 0,0 0 0,13-1 0,6 1 0,42 0 0,-44 3 0,1-1 0,31-7 0,20-2 0,-1 2 0,1 4 0,86 7 0,-34-1 0,-69 0 0,-36 0 0,0-2 0,0 0 0,0-2 0,31-5 0,-38 0 0,0-1 0,-1 0 0,0-1 0,0-1 0,-1 0 0,17-15 0,-4 4 0,132-85 0,-147 97 0,0-1 0,-1-1 0,-1 0 0,0-1 0,0 0 0,16-22 0,-25 29 0,0 1 0,-1-1 0,1 0 0,-1 0 0,0 0 0,0 0 0,0 0 0,-1-1 0,0 1 0,0 0 0,0-1 0,-1 1 0,0 0 0,0-1 0,0 1 0,0-1 0,-1 1 0,0 0 0,0-1 0,-1 1 0,1 0 0,-1 0 0,0 0 0,-4-6 0,-6-9 0,-1 0 0,-1 1 0,-1 1 0,0 0 0,-1 1 0,-1 1 0,-1 0 0,0 1 0,-35-21 0,46 33 0,1 0 0,-1 0 0,0 1 0,0 0 0,0 0 0,0 0 0,0 1 0,-1 0 0,1 1 0,0 0 0,0 0 0,0 0 0,-9 2 0,-13 4 0,-53 16 0,79-21 0,-250 87 0,234-82 0,0 1 0,0 1 0,1 1 0,0 0 0,0 1 0,-16 13 0,28-18 0,-1 1 0,1 0 0,0 0 0,1 0 0,-1 0 0,1 1 0,1 0 0,-1 0 0,1 1 0,0-1 0,1 1 0,0 0 0,0-1 0,0 2 0,1-1 0,1 0 0,-2 9 0,2-8 0,-1 7 0,1 1 0,1 0 0,0 0 0,3 21 0,-3-34 0,1-1 0,-1 0 0,1 0 0,0 1 0,0-1 0,0 0 0,0 0 0,1 0 0,0 0 0,-1 0 0,1-1 0,0 1 0,0 0 0,0-1 0,1 0 0,-1 1 0,0-1 0,1 0 0,0 0 0,-1 0 0,1 0 0,0-1 0,0 1 0,0-1 0,0 0 0,0 0 0,0 0 0,4 1 0,27 2 0,0-2 0,0-2 0,47-4 0,0 0 0,-30 5 0,-26 0 0,0 0 0,36-6 0,-54 4 0,-1 0 0,1 0 0,-1-1 0,1 0 0,-1-1 0,0 1 0,1-1 0,-1 0 0,-1-1 0,1 0 0,0 1 0,-1-2 0,8-7 0,-9 8 0,11-13 0,0 1 0,1 1 0,0 0 0,34-22 0,-14 17 0,32-21 0,-64 38 0,0 0 0,0 0 0,0-1 0,0 1 0,0-1 0,-1 0 0,1 0 0,-1-1 0,0 1 0,0-1 0,2-5 0,-5 9 0,1 0 0,-1 1 0,0-1 0,0 0 0,1 0 0,-1 0 0,0 0 0,0 0 0,0 0 0,0 1 0,0-1 0,0 0 0,0 0 0,0 0 0,-1 0 0,1 0 0,0 1 0,0-1 0,-1 0 0,1 0 0,-1 0 0,1 1 0,0-1 0,-1 0 0,0-1 0,-1 1 0,0 0 0,0-1 0,1 1 0,-1 0 0,0 0 0,0 0 0,0 0 0,0 1 0,0-1 0,-3 0 0,-7-1 0,1 0 0,-1 1 0,-13 1 0,20 0 0,-16 0 0,-71-2 0,0 4 0,-94 15 0,154-10 0,2 2 0,-1 1 0,-41 20 0,-6 1 0,25-11 0,23-7 0,0-2 0,0-2 0,-1 0 0,0-2 0,-41 4 0,-362 30 0,254-25 0,-263-11 0,242-7 0,118 1 0,-94 3 0,175-2 0,0 0 0,0 0 0,-1 1 0,1-1 0,0 0 0,0 1 0,0 0 0,0-1 0,0 1 0,0 0 0,0 0 0,1 0 0,-1 0 0,0 1 0,0-1 0,1 0 0,-1 1 0,1-1 0,-1 1 0,-1 2 0,2-3 0,1 1 0,0-1 0,0 1 0,-1-1 0,1 1 0,0-1 0,0 1 0,0-1 0,1 1 0,-1-1 0,0 1 0,0-1 0,1 1 0,-1-1 0,1 0 0,-1 1 0,1-1 0,0 0 0,0 1 0,-1-1 0,1 0 0,0 0 0,0 0 0,0 0 0,0 0 0,0 0 0,1 0 0,-1 0 0,2 1 0,13 9 0,0 0 0,1-2 0,-1 0 0,2-1 0,-1 0 0,23 5 0,40 19 0,-42-14 0,9 5 0,69 23 0,-41-20 0,-41-13 0,0-2 0,1-1 0,53 8 0,-75-16 0,1 0 0,-1 1 0,0 0 0,0 1 0,0 0 0,0 2 0,-1-1 0,0 1 0,0 1 0,14 10 0,-8-6 0,0-2 0,1 0 0,34 11 0,5 2 0,-49-18 0,0-2 0,0 1 0,1-1 0,16 1 0,-17-2 0,1 1 0,-1-1 0,0 1 0,13 5 0,-19-5 0,-1-1 0,1 0 0,-1 1 0,1-1 0,-1 1 0,0 0 0,1 0 0,-1 0 0,0 0 0,0 0 0,-1 1 0,1-1 0,0 0 0,-1 1 0,1 0 0,-1-1 0,0 1 0,0 0 0,0-1 0,0 1 0,-1 0 0,1 0 0,-1 0 0,1 0 0,-1 0 0,0 0 0,0-1 0,-1 1 0,0 5 0,0-3 0,1 0 0,-2 0 0,1-1 0,-1 1 0,1-1 0,-1 1 0,-1-1 0,1 0 0,-1 1 0,1-1 0,-1 0 0,0-1 0,0 1 0,-1-1 0,1 1 0,-1-1 0,-4 3 0,0-2 0,1 0 0,-1-1 0,0 0 0,0-1 0,0 1 0,0-2 0,0 1 0,-15 0 0,-72-3 0,54-1 0,-38 2 0,-56-3 0,123 0 0,-1 0 0,1-1 0,0-1 0,0 0 0,0 0 0,1-1 0,-1 0 0,1-1 0,1-1 0,-12-9 0,19 15 0,0 0 0,0-1 0,0 0 0,0 1 0,1-1 0,-1 0 0,1 0 0,0 0 0,0-1 0,0 1 0,0 0 0,0-1 0,1 1 0,-1-1 0,1 0 0,0 1 0,0-1 0,1 0 0,-1 0 0,1 0 0,0 1 0,0-1 0,0 0 0,0 0 0,1 0 0,-1 0 0,1 1 0,0-1 0,0 0 0,2-3 0,1-1 0,-1 1 0,1-1 0,1 1 0,-1 1 0,1-1 0,1 0 0,-1 1 0,1 0 0,0 1 0,0-1 0,1 1 0,13-8 0,-8 7 0,-1 1 0,1 0 0,0 1 0,0 1 0,0 0 0,0 0 0,1 1 0,13 0 0,106 3 0,-65 2 0,124-4 0,108 4 0,-179 11 0,-74-7 0,59 2 0,252-11 0,-341 2 0,0-2 0,0 0 0,-1 0 0,1-2 0,0 0 0,16-7 0,89-45 0,-60 27 0,132-53 0,-139 61 0,109-29 0,-14 6 0,-145 43 0,11-4 0,0 0 0,20-3 0,-32 7 0,0 0 0,0 1 0,0 0 0,0-1 0,0 1 0,0 0 0,0 1 0,0-1 0,0 0 0,0 1 0,-1 0 0,1-1 0,0 1 0,0 0 0,0 1 0,-1-1 0,1 0 0,-1 1 0,4 2 0,-5-3 0,0 0 0,0 1 0,0-1 0,0 0 0,-1 0 0,1 1 0,0-1 0,-1 0 0,0 1 0,1-1 0,-1 0 0,1 1 0,-1-1 0,0 1 0,0-1 0,0 1 0,0-1 0,0 1 0,0-1 0,-1 0 0,1 1 0,0-1 0,-1 1 0,1-1 0,-1 0 0,1 1 0,-1-1 0,0 2 0,-28 36 0,19-27 0,-5 6 0,-1-1 0,0-1 0,-1 0 0,-1-2 0,0 0 0,-1-1 0,-1 0 0,-39 17 0,9-8 0,-1-2 0,-89 21 0,86-32 0,-1-2 0,0-2 0,0-3 0,-60-5 0,11 1 0,94 2 0,0 0 0,0-1 0,0 0 0,0-1 0,1 0 0,-1 0 0,0-1 0,1 0 0,-1-1 0,-10-6 0,19 10 0,1-1 0,-1 1 0,1 0 0,-1 0 0,1 0 0,-1-1 0,1 1 0,0 0 0,-1 0 0,1-1 0,-1 1 0,1 0 0,0-1 0,-1 1 0,1-1 0,0 1 0,0 0 0,-1-1 0,1 1 0,0-1 0,0 1 0,-1-1 0,1 1 0,0-1 0,0 1 0,0-1 0,0 1 0,0-1 0,0 1 0,0-1 0,0 1 0,0-1 0,0 1 0,0-1 0,0 1 0,0-1 0,0 1 0,1 0 0,-1-1 0,0 1 0,0-1 0,0 1 0,1-1 0,-1 1 0,0 0 0,1-1 0,-1 1 0,0-1 0,1 1 0,-1 0 0,0-1 0,1 1 0,-1 0 0,1 0 0,-1-1 0,1 1 0,-1 0 0,0 0 0,2-1 0,35-11 0,-26 10 0,46-14 0,1 3 0,0 2 0,1 3 0,0 3 0,84 2 0,34 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9:37.4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640 43 24575,'-558'-5'0,"552"4"0,0 0 0,0-1 0,0 1 0,0-1 0,0-1 0,1 1 0,-1-1 0,1 0 0,-1 0 0,-8-7 0,4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9:39.5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32 32 24575,'-1'-1'0,"0"-1"0,0-1 0,-1-1 0,0 1 0,0 0 0,-1-1 0,2 1 0,-2-1 0,0 2 0,0 0 0,-1 2 0,2 2 0,0 1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4:0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4:0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0 888 24575,'9'0'0,"0"-1"0,1 1 0,-1-1 0,0-1 0,0 0 0,13-4 0,18-5 0,181-51 0,175-45-1535,493-118-6029,478-100 7917,-1192 284-519,164-41 1698,-307 74-1221,34-5-327,-66 13 41,1-1-1,-1 1 1,0 0-1,1 0 1,-1 0 0,0 0-1,0 0 1,1 0-1,-1 0 1,0 0 0,1 0-1,-1 0 1,0 0-1,1 0 1,-1 0 0,0 0-1,1 0 1,-1 0-1,0 0 1,1 0 0,-1 0-1,0 0 1,0 0-1,1 1 1,-1-1 0,0 0-1,1 0 1,-1 0-1,0 1 1,0-1 0,1 0-1,-1 0 1,0 0-1,0 1 1,0-1 0,0 0-1,1 1 1,-1-1 0,0 0-1,0 0 1,0 1-1,0-1 1,0 0 0,0 1-1,-9 15 2412,-21 13 1106,17-20-3542,0 0 0,-1-2 0,0 1 0,-1-2 0,0 0 0,0-1 0,-15 4 0,-44 16 0,-171 91 0,76-34 0,16-11 0,-810 350 0,648-316 0,178-62 0,58-16 0,-48 15 0,-144 36 0,-197 50 0,451-124 0,-43 12 0,55-15 0,1 1 0,-1 0 0,0 0 0,1 0 0,-1 0 0,1 1 0,0 0 0,-7 6 0,11-9 0,0 0 0,0 0 0,0 0 0,0 0 0,0 0 0,0 0 0,0 1 0,0-1 0,0 0 0,-1 0 0,1 0 0,0 0 0,0 0 0,0 0 0,1 0 0,-1 1 0,0-1 0,0 0 0,0 0 0,0 0 0,0 0 0,0 0 0,0 0 0,0 0 0,0 0 0,0 1 0,0-1 0,0 0 0,0 0 0,0 0 0,0 0 0,0 0 0,0 0 0,1 0 0,-1 0 0,0 0 0,0 0 0,0 0 0,0 0 0,0 0 0,0 1 0,0-1 0,0 0 0,1 0 0,-1 0 0,0 0 0,0 0 0,0 0 0,0 0 0,0 0 0,0 0 0,0 0 0,1 0 0,-1 0 0,0 0 0,0-1 0,0 1 0,0 0 0,0 0 0,0 0 0,16 0 0,16-3 0,666-64 0,347 55 0,-711 13 0,-331-1 0,47-4 0,-48 4 0,-1 0 0,0 0 0,1-1 0,-1 1 0,0 0 0,1-1 0,-1 1 0,1-1 0,-1 1 0,0-1 0,0 0 0,1 1 0,-1-1 0,0 0 0,0 0 0,0 0 0,0 0 0,0 0 0,0 0 0,0 0 0,0 0 0,-1 0 0,1-1 0,0 1 0,-1 0 0,1 0 0,-1-1 0,1 1 0,0-3 0,-2 3 0,1-1 0,-1 1 0,0 0 0,1 0 0,-1 0 0,0 0 0,0-1 0,0 1 0,0 0 0,0 1 0,0-1 0,0 0 0,0 0 0,0 0 0,-1 1 0,1-1 0,0 0 0,0 1 0,-1-1 0,1 1 0,0 0 0,-1-1 0,1 1 0,-1 0 0,1 0 0,0 0 0,-3 0 0,3-1 0,-51-6 0,0 3 0,-94 3 0,74 1 0,-722 3 0,915-2 0,133-3 0,-223-3-1365,-9-1-5461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4T06:05:47.59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4:24.1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4:24.5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4:24.9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4:44.3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3403 511 24575,'-6'0'0,"1"-1"0,0 1 0,0-1 0,0-1 0,0 1 0,-6-3 0,-19-5 0,-55-1 0,-1 4 0,-129 7 0,74 1 0,-1952-2 0,2053 4 0,0 0 0,0 3 0,0 1 0,1 2 0,-46 19 0,10-5 0,72-23 0,0 0 0,-1 0 0,1 0 0,0 0 0,0 1 0,1-1 0,-1 1 0,0 0 0,0 0 0,1 0 0,-1 0 0,1 1 0,0-1 0,-1 1 0,1-1 0,-2 5 0,1-1 0,0 1 0,1-1 0,0 1 0,0 0 0,1 0 0,-2 10 0,-8 14 0,2-7 0,9-24 0,0 1 0,0-1 0,0 1 0,0 0 0,1-1 0,-1 1 0,0-1 0,0 1 0,1-1 0,-1 1 0,0-1 0,1 1 0,-1-1 0,0 1 0,1-1 0,-1 1 0,1-1 0,-1 0 0,1 1 0,-1-1 0,1 1 0,-1-1 0,1 0 0,-1 0 0,1 1 0,-1-1 0,1 0 0,-1 0 0,1 0 0,0 0 0,-1 0 0,1 0 0,-1 1 0,1-1 0,0-1 0,-1 1 0,1 0 0,0 0 0,31 0 0,-28 0 0,301-5 0,-286 4 0,-1-1 0,1 0 0,22-7 0,-19 4 0,39-5 0,118 11 0,29-3 0,-188-1 0,38-11 0,-13 3 0,-33 8 0,-1-1 0,0 0 0,1-1 0,12-7 0,-14 6 0,0 1 0,1 0 0,-1 1 0,1 0 0,15-3 0,-3 4 0,37-2 0,-55 5 0,-1-1 0,1 1 0,-1 1 0,1-1 0,0 1 0,-1 0 0,1 0 0,-1 0 0,0 0 0,1 1 0,-1 0 0,0 0 0,0 0 0,0 0 0,5 4 0,-8-4 0,-1-1 0,1 0 0,0 1 0,0-1 0,-1 1 0,1-1 0,-1 1 0,0-1 0,1 1 0,-1 0 0,0-1 0,0 1 0,0-1 0,0 1 0,0 0 0,0-1 0,0 1 0,0-1 0,-1 1 0,1 0 0,-1-1 0,1 1 0,-1-1 0,0 1 0,1-1 0,-1 0 0,0 1 0,0-1 0,0 0 0,-2 3 0,-1 0 0,0 1 0,0 0 0,0-1 0,-1 0 0,0 0 0,-9 7 0,-154 78 0,157-85 0,0 0 0,-1 0 0,1-1 0,-1 0 0,0-1 0,-23 1 0,-77-5 0,50 0 0,4 3 0,-52-3 0,98 1 0,0-1 0,0 0 0,1 0 0,-1-1 0,1-1 0,0 0 0,-11-6 0,-24-10 0,33 15 0,-1-1 0,-19-12 0,19 11 0,0 1 0,0-1 0,-1 2 0,1 0 0,-1 1 0,0 1 0,-1 0 0,1 1 0,-22 0 0,17 0 0,0 0 0,0-1 0,1-1 0,-38-12 0,17 1 0,0 2 0,0 2 0,-83-12 0,119 22 0,1 1 0,0-1 0,0 0 0,0 0 0,-1 0 0,1-1 0,0 1 0,1-1 0,-1 1 0,0-1 0,0 0 0,1 0 0,-1 0 0,1-1 0,0 1 0,-1-1 0,1 1 0,0-1 0,1 0 0,-1 1 0,0-1 0,1 0 0,-1 0 0,1 0 0,0-1 0,0 1 0,1 0 0,-1 0 0,0 0 0,1-1 0,0-3 0,-1 0 0,1-1 0,0 0 0,1 0 0,0 1 0,0-1 0,1 1 0,0-1 0,0 1 0,1-1 0,-1 1 0,2 0 0,5-10 0,12-15 0,1 1 0,1 1 0,2 2 0,1 0 0,1 2 0,1 0 0,1 2 0,38-23 0,-57 42 0,1 0 0,0 2 0,0-1 0,0 1 0,0 1 0,1 0 0,-1 0 0,0 1 0,1 0 0,-1 1 0,1 1 0,-1 0 0,1 0 0,-1 1 0,0 1 0,1 0 0,-1 0 0,-1 1 0,1 1 0,-1-1 0,1 2 0,17 12 0,-2 1 0,-17-14 0,-1 2 0,1-1 0,-1 1 0,11 13 0,-16-16 0,-1-1 0,0 1 0,1 0 0,-1 0 0,-1 0 0,1 0 0,-1 1 0,1-1 0,-1 0 0,0 1 0,-1-1 0,1 1 0,-1-1 0,0 7 0,-1-2 0,0 0 0,0-1 0,-1 1 0,-1-1 0,1 0 0,-1 0 0,-1 0 0,-5 10 0,-39 59 0,38-62 0,4-6 0,0 0 0,-1-1 0,0 1 0,0-1 0,-1 0 0,-16 12 0,17-17 0,1 1 0,-1-1 0,0 0 0,0 0 0,0 0 0,0-1 0,0 0 0,-1-1 0,1 0 0,-15 1 0,-40-2 0,37 0 0,-1 1 0,-43 6 0,20 2 0,-1-3 0,-1-2 0,1-2 0,-78-6 0,126 4 0,-1 0 0,1 0 0,-1-1 0,1 1 0,-1-1 0,1 1 0,0-1 0,-1 0 0,1 0 0,0 0 0,-1 0 0,1 0 0,0 0 0,0-1 0,0 1 0,0-1 0,0 0 0,1 1 0,-1-1 0,0 0 0,-1-3 0,2 3 0,0-1 0,0 0 0,0 0 0,1 0 0,-1 1 0,1-1 0,0 0 0,0 0 0,0 0 0,0 0 0,0 0 0,1 0 0,-1 0 0,1 1 0,1-5 0,4-9 0,1 1 0,0 0 0,1 0 0,20-27 0,11-10 0,1 2 0,4 1 0,93-81 0,-129 124 0,2 0 0,-1 0 0,1 1 0,0 0 0,0 0 0,0 1 0,1 0 0,-1 1 0,1 1 0,0 0 0,15-2 0,14 2 0,74 4 0,-40 1 0,30-4 0,90 3 0,-121 12 0,-55-9 0,1-1 0,22 1 0,-9-2 0,0 1 0,34 9 0,-36-7 0,0-2 0,1-1 0,-1-1 0,1-2 0,-1-1 0,1-1 0,-1-2 0,0 0 0,0-3 0,0 0 0,-1-2 0,34-15 0,-3 3 0,1 3 0,115-20 0,-131 30 0,-13 3 0,1 1 0,-1 1 0,1 2 0,44 4 0,-66-1 0,-1 1 0,0 0 0,0 0 0,0 1 0,0 1 0,13 7 0,16 7 0,36 8 0,-44-17 0,0 2 0,38 20 0,-54-24 0,1-1 0,1 0 0,-1-1 0,1 0 0,0-2 0,1 0 0,28 2 0,9-3 0,62-4 0,-32-2 0,-58 2 0,-1-2 0,34-7 0,-29 4 0,34-3 0,-47 7 0,0-1 0,-1-1 0,0 0 0,32-13 0,-32 10 0,0 1 0,1 0 0,0 2 0,31-5 0,-23 8 0,0 0 0,29 3 0,-46-1 0,0 1 0,-1-1 0,1 1 0,-1 1 0,0 0 0,1 0 0,-1 1 0,-1 0 0,1 0 0,8 6 0,-1 0 0,0-1 0,1 0 0,0-1 0,19 6 0,-10-4 0,-8-2 0,-1 0 0,18 14 0,-21-14 0,-1 0 0,1-1 0,1 0 0,20 8 0,-25-12 0,-1 1 0,1 0 0,-1 1 0,-1 0 0,1 0 0,11 11 0,-13-11 0,0 0 0,0 0 0,0-1 0,0 0 0,1 0 0,0 0 0,0-1 0,0 0 0,13 4 0,-18-7 0,-1 0 0,0 0 0,0 0 0,0 0 0,0 0 0,0-1 0,1 1 0,-1 0 0,0 0 0,0-1 0,0 1 0,0-1 0,0 1 0,0-1 0,0 1 0,0-1 0,0 0 0,0 0 0,0 1 0,-1-1 0,1 0 0,0 0 0,0 0 0,-1 0 0,1 0 0,-1 0 0,1 0 0,-1 0 0,1 0 0,-1 0 0,1 0 0,-1 0 0,0 0 0,0 0 0,1-2 0,3-46 0,-4 43 0,-3-137 0,3 159 0,0-3 0,0 1 0,1 0 0,0-1 0,1 1 0,1-1 0,0 0 0,0 1 0,2-1 0,-1-1 0,13 24 0,5-5 0,-2 2 0,-1 0 0,24 62 0,-41-91 0,0 1 0,0-1 0,0 0 0,0 0 0,1 0 0,0 0 0,0 0 0,0-1 0,0 1 0,0-1 0,1 0 0,0 0 0,-1 0 0,1 0 0,0-1 0,5 3 0,-9-5 0,0 0 0,0 1 0,0-1 0,1 1 0,-1-1 0,0 0 0,0 1 0,0-1 0,0 1 0,0-1 0,1 0 0,-1 1 0,0-1 0,0 1 0,0-1 0,0 1 0,0-1 0,0 0 0,-1 1 0,1-1 0,0 1 0,0-1 0,0 0 0,0 1 0,0-1 0,-1 1 0,1-1 0,0 0 0,0 1 0,-1-1 0,1 0 0,0 1 0,0-1 0,-1 0 0,1 0 0,0 1 0,-1-1 0,1 0 0,0 0 0,-1 1 0,0-1 0,-18 15 0,17-13 0,-16 12 0,-4 4 0,-1-1 0,0-1 0,-33 16 0,48-28 0,0-1 0,-1 1 0,0-2 0,0 1 0,0-1 0,0-1 0,0 1 0,0-1 0,0-1 0,0 0 0,-1 0 0,1-1 0,0 0 0,-12-4 0,13 3 0,0-1 0,0-1 0,0 1 0,-12-10 0,12 9 0,0-1 0,0 1 0,0 0 0,-12-4 0,-58-15 0,48 12 0,0 2 0,0 1 0,-1 2 0,-61-5 0,84 10 0,-32 2 0,40-1 0,-1 0 0,1 0 0,-1 1 0,0-1 0,1 0 0,-1 0 0,1 0 0,-1 0 0,1 0 0,-1 1 0,1-1 0,-1 0 0,1 1 0,-1-1 0,1 0 0,-1 1 0,1-1 0,0 0 0,-1 1 0,1-1 0,0 1 0,-1-1 0,1 1 0,0-1 0,-1 1 0,1-1 0,0 1 0,0-1 0,0 1 0,-1-1 0,1 1 0,0-1 0,0 1 0,0-1 0,0 1 0,0 0 0,0-1 0,0 1 0,0-1 0,0 1 0,1-1 0,-1 1 0,0-1 0,0 1 0,0-1 0,0 1 0,1-1 0,-1 1 0,0-1 0,1 1 0,-1-1 0,0 1 0,1-1 0,-1 1 0,1-1 0,-1 0 0,1 1 0,6 6 0,0 1 0,0-2 0,0 1 0,1-1 0,0 0 0,0-1 0,0 0 0,1 0 0,0-1 0,15 5 0,5 4 0,-28-13 0,-1 1 0,1-1 0,0 0 0,-1 0 0,1 1 0,-1-1 0,1 0 0,-1 1 0,1-1 0,0 0 0,-1 1 0,1-1 0,-1 1 0,0-1 0,1 1 0,-1-1 0,1 1 0,-1-1 0,0 1 0,1 1 0,-9 5 0,-33 3 0,24-7 0,-27 9 0,15-3 0,-1-1 0,-1-1 0,1-2 0,-36 1 0,35-5 0,-208-4 0,209-2 0,29 6 0,0-2 0,0 1 0,0 0 0,-1 0 0,1 0 0,0-1 0,0 1 0,0 0 0,0-1 0,0 1 0,0-1 0,0 1 0,0-1 0,0 0 0,0 1 0,0-1 0,0 0 0,0 0 0,0 0 0,0 0 0,-1-1 0,3 1 0,-1 0 0,1 1 0,-1-1 0,1 1 0,0-1 0,-1 0 0,1 1 0,0-1 0,-1 1 0,1 0 0,0-1 0,0 1 0,-1-1 0,1 1 0,0 0 0,0 0 0,-1 0 0,1-1 0,0 1 0,0 0 0,0 0 0,1 0 0,24-2 0,-22 2 0,344-3 0,-178 5 0,-144-1 0,0 1 0,0 1 0,0 1 0,39 13 0,-219-52 0,108 26 0,0 2 0,-1 2 0,0 2 0,-55 4 0,90-1 0,-1-1 0,1-1 0,0 0 0,1-1 0,-1 0 0,0-1 0,1 0 0,-12-6 0,-20-7 0,-20 2 0,49 13 0,0 0 0,0-2 0,-17-5 0,-132-51 0,131 53 0,-1 3 0,0 0 0,1 3 0,-1 0 0,-36 5 0,-15-1 0,16-5 0,41 0 0,0 1 0,1 2 0,-1 0 0,-32 7 0,-90 40 0,-6-12 0,147-34 0,1 1 0,-1-1 0,1 2 0,-1-1 0,1 1 0,0 0 0,1 1 0,-1-1 0,-6 8 0,7-7 0,-1 0 0,0 0 0,0 0 0,0-1 0,0 0 0,-1 0 0,0 0 0,-12 3 0,17-7 0,-5 2 0,0 0 0,1 0 0,-1 0 0,-12 7 0,19-9 0,0 1 0,0-1 0,0 1 0,0-1 0,0 1 0,0 0 0,0 0 0,0-1 0,1 1 0,-1 0 0,0 0 0,0 0 0,1 0 0,-1 0 0,0 0 0,1 0 0,-1 0 0,1 0 0,-1 0 0,1 0 0,0 0 0,-1 0 0,1 1 0,0-1 0,0 0 0,0 0 0,0 0 0,0 0 0,0 1 0,0-1 0,0 0 0,1 0 0,-1 0 0,0 0 0,1 0 0,-1 1 0,1-1 0,-1 0 0,1 0 0,-1 0 0,2 1 0,0 1 0,1 0 0,0-1 0,0 1 0,0 0 0,0-1 0,0 0 0,0 1 0,0-2 0,1 1 0,-1 0 0,1 0 0,0-1 0,-1 0 0,1 0 0,0 0 0,0 0 0,4 0 0,12 1 0,0-1 0,21 0 0,-28-2 0,679-2 0,-669 2 0,0-2 0,39-8 0,-38 6 0,0 0 0,29 0 0,-47 5 0,1-1 0,-1 1 0,1-1 0,-1-1 0,0 1 0,0-1 0,1 0 0,-1 0 0,0-1 0,-1 0 0,1 0 0,10-7 0,-9 6 0,0 0 0,0 0 0,1 1 0,-1 0 0,1 0 0,0 1 0,0 0 0,13-1 0,2 1 0,38 1 0,-125-10 0,-37-5 0,70 13 0,-37-9 0,40 6 0,0 2 0,-29-2 0,4 2 0,1-3 0,-1-2 0,-60-18 0,103 25 0,-40-8 171,37 9-147,0-2 0,0 0 0,-18-6 0,27 7-141,-1 0 1,1 0-1,0-1 1,-1 0-1,1 1 1,0-1-1,1-1 0,-1 1 1,1-1-1,-1 1 1,1-1-1,0 0 1,-2-4-1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6:14:11.3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1656 0 24575,'49'3'0,"0"2"0,0 2 0,48 14 0,-51-11 0,13 3 0,-19-3 0,0-2 0,1-2 0,62 2 0,-59-9 0,-28 0 0,0 0 0,0 0 0,0 2 0,0 0 0,-1 1 0,1 1 0,0 0 0,-1 1 0,22 8 0,-33-10 0,21 11 0,1-1 0,0-2 0,0 0 0,40 8 0,42 4 0,159 53 0,-239-67 0,15 4 0,-41-12 0,0 1 0,0 0 0,0 0 0,0 0 0,0 0 0,-1 0 0,1 0 0,0 0 0,-1 1 0,1-1 0,-1 1 0,1-1 0,-1 1 0,0 0 0,2 2 0,-2-3 0,-1 0 0,0 0 0,0 0 0,0-1 0,1 1 0,-1 0 0,0 0 0,0 0 0,0 0 0,-1 0 0,1 0 0,0 0 0,0 0 0,0-1 0,-1 1 0,1 0 0,0 0 0,-1 0 0,1 0 0,-1-1 0,1 1 0,-1 0 0,1-1 0,-1 1 0,1 0 0,-1-1 0,0 1 0,1 0 0,-1-1 0,0 1 0,0-1 0,1 1 0,-1-1 0,0 0 0,0 1 0,-1-1 0,-37 12 0,33-11 0,-90 20 0,-95 26 0,-444 188 0,630-233 0,-159 55 0,82-30 0,131-23 0,782-8 0,-523 5 0,-412-1 0,-193 24 0,258-18 0,-116 24 0,131-24 0,0 1 0,1 1 0,0 1 0,-27 15 0,35-15 0,1 1 0,-20 17 0,21-15 0,-1-1 0,-27 16 0,3-7 0,-1-3 0,-66 22 0,-87 11 0,-32 11 0,146-39 0,55-17 0,1 1 0,0 1 0,0 1 0,-21 11 0,17-4 0,-1-1 0,-1-1 0,0-2 0,-32 9 0,-17 7 0,59-20 0,0-1 0,0 0 0,-35 7 0,35-10 0,0 2 0,0 0 0,1 1 0,0 1 0,0 0 0,-21 14 0,10-6 0,-37 14 0,18-12 0,-139 43 0,185-60 0,-40 11 0,0-2 0,-1-2 0,-79 3 0,81-10 0,-87-5 0,114 4 0,-1-2 0,1 1 0,0-2 0,0 0 0,0 0 0,1-1 0,-16-8 0,27 12 0,-1 0 0,1 1 0,0-1 0,-1 0 0,1 0 0,0 0 0,0 0 0,-1 0 0,1 0 0,0 0 0,0 0 0,0-1 0,0 1 0,0 0 0,1-1 0,-1 1 0,0-1 0,1 1 0,-1-1 0,1 1 0,-1-1 0,1 1 0,0-1 0,-1-1 0,2 0 0,-1 1 0,1 0 0,0-1 0,-1 1 0,1 0 0,0 0 0,0 0 0,1 0 0,-1 0 0,0 0 0,1 0 0,-1 0 0,1 0 0,2-2 0,6-4 0,1 0 0,0 0 0,0 1 0,21-10 0,-9 7 0,0 1 0,0 1 0,1 2 0,31-6 0,101-5 0,-64 9 0,129-21 0,-66 7 0,252-4 0,-341 27 0,-1 2 0,100 19 0,165 38 0,-284-56 0,73-2 0,-189 26 0,27-16 0,-2-2 0,-86 10 0,53-10 0,28-6 0,-76-1 0,-9 0 0,114 0 0,-38 11 0,16-4 0,-90 20 0,232-28 0,-32-2 0,103-4 0,-138 1 0,-1-1 0,0-2 0,44-13 0,207-51 0,-138 38 0,-43 3 0,-69 18 0,1 1 0,0 2 0,0 2 0,52-4 0,-24 6 0,98-20 0,34-3 0,106 24 0,-205 4 0,-93-1 0,-1 0 0,1 0 0,0-1 0,0 1 0,0 0 0,0 0 0,0 0 0,0 0 0,0 0 0,0 0 0,0 1 0,0-1 0,0 0 0,-1 0 0,1 1 0,0-1 0,0 0 0,0 1 0,0-1 0,-1 1 0,1-1 0,0 1 0,0-1 0,0 2 0,-1-1 0,-1 0 0,0 0 0,0 0 0,1 0 0,-1-1 0,0 1 0,0 0 0,0 0 0,0-1 0,0 1 0,0 0 0,0-1 0,0 1 0,-2 0 0,-51 20 0,9-8 0,-1-2 0,-1-2 0,-53 3 0,-144-5 0,148-5 0,-130 20 0,-94 34 0,92-15 0,77-16 0,0-7 0,-188-2 0,-165-18 0,363 2 0,130 0 0,7-1 0,-1 1 0,0-1 0,0 1 0,1 1 0,-1-1 0,0 1 0,1 0 0,-1 0 0,1 0 0,-1 0 0,1 1 0,-8 3 0,12-5 0,0 1 0,0-1 0,0 0 0,0 0 0,0 0 0,0 0 0,0 0 0,-1 0 0,1 0 0,0 1 0,0-1 0,0 0 0,0 0 0,0 0 0,0 0 0,0 0 0,0 0 0,0 1 0,0-1 0,0 0 0,0 0 0,0 0 0,0 0 0,0 0 0,0 1 0,0-1 0,0 0 0,0 0 0,0 0 0,0 0 0,0 1 0,0-1 0,0 0 0,0 0 0,0 0 0,0 0 0,0 0 0,0 0 0,0 1 0,1-1 0,-1 0 0,0 0 0,0 0 0,0 0 0,0 0 0,0 0 0,11 5 0,11-1 0,58 2 0,82-7 0,-70 0 0,90-15 0,-13 1 0,383 16 0,-515 0 0,1 2 0,-1 2 0,0 2 0,0 1 0,0 1 0,38 17 0,-35-14 0,1-2 0,0-2 0,42 3 0,69 14 0,-107-16 0,2-1 0,74 2 0,97-10 0,-81-3 0,-73 2 0,98-16 0,-67 8 0,193 5 0,-151 6 0,-111-4 0,-1-1 0,47-11 0,-16 3 0,-39 7 0,0-1 0,0-1 0,-1 0 0,32-17 0,-34 15 0,0 1 0,1 0 0,0 1 0,0 1 0,0 0 0,20-2 0,-10 4 0,0-1 0,-1-1 0,1-1 0,29-11 0,-50 14 0,1 0 0,-1 0 0,1-1 0,-1 1 0,0-1 0,0 0 0,-1 0 0,1 0 0,-1-1 0,0 1 0,0-1 0,0 0 0,-1 0 0,0 0 0,0 0 0,0 0 0,0 0 0,-1-1 0,0 1 0,0-1 0,0 1 0,-1-10 0,1 5 0,-1 0 0,0 0 0,-1 0 0,0 0 0,-1 1 0,0-1 0,0 0 0,-1 1 0,0-1 0,0 1 0,-1 0 0,-6-9 0,-12-14 0,-1 1 0,-1 1 0,-2 1 0,-29-26 0,-13 4 0,42 33 0,-38-35 0,2-1 0,44 40 0,0-1 0,1-1 0,-23-27 0,37 38 0,-1 1 0,0-1 0,0 1 0,-1 0 0,1 0 0,-1 0 0,0 1 0,0 0 0,0 0 0,-1 0 0,1 1 0,-1-1 0,1 1 0,-1 0 0,0 1 0,0 0 0,0 0 0,0 0 0,0 0 0,0 1 0,0 0 0,0 0 0,0 1 0,0 0 0,0 0 0,1 0 0,-1 1 0,0 0 0,0 0 0,1 0 0,0 0 0,-7 5 0,-27 13 0,-67 32 0,91-46 0,0 0 0,-1-2 0,1 0 0,-1 0 0,-21 1 0,-7 0 0,1 2 0,-82 26 0,87-21 0,0-2 0,-1-2 0,1-1 0,-47 2 0,-22-11 0,191 3 0,-41-2 0,1 2 0,-1 2 0,77 15 0,81 48 0,-179-59 0,0 1 0,36 18 0,-41-17 0,0-1 0,1-1 0,0-1 0,36 9 0,-8-10 0,-1-2 0,0-1 0,67-8 0,-104 6 0,1-1 0,0-1 0,-1 1 0,0-1 0,1-1 0,-1 1 0,0-1 0,0-1 0,0 0 0,-1 0 0,1 0 0,-1-1 0,12-10 0,-19 15 0,1-1 0,-1 1 0,1-1 0,0 1 0,-1-1 0,1 0 0,-1 1 0,0-1 0,1 0 0,-1 1 0,1-1 0,-1 0 0,0 1 0,0-1 0,1 0 0,-1 0 0,0 1 0,0-1 0,0 0 0,0 0 0,0 0 0,0 1 0,0-1 0,0 0 0,0 0 0,0 1 0,-1-1 0,1 0 0,0 0 0,0 1 0,-1-1 0,0-1 0,0 1 0,-1-1 0,1 1 0,-1 0 0,0 0 0,1 0 0,-1 0 0,0 0 0,0 0 0,0 1 0,0-1 0,0 0 0,-2 1 0,-11-3 0,1 1 0,-23 0 0,35 2 0,-21 0 0,-172 4 0,177-1 0,0 1 0,0 0 0,-33 14 0,33-11 0,1-1 0,-1 0 0,-32 4 0,21-7-1365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4T06:04:46.65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5:30.5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0 713 24575,'57'-3'0,"69"-11"0,-4-1 0,-62 10 0,9-2 0,136 6 0,142 6 0,-194-7 0,193-6 0,-206-5 0,45-2 0,615 15 0,-643 9 0,-35-3 0,-72-4 0,56 8 0,88 19 0,-190-29 0,13 4 0,1-2 0,0 0 0,0-1 0,0-1 0,0-1 0,0 0 0,-1-2 0,27-6 0,36-15 0,1 4 0,91-12 0,-141 31 0,-26 2 0,0-1 0,0 0 0,0 0 0,0 0 0,0-1 0,10-2 0,-15 2 0,1 1 0,0-1 0,0 0 0,-1 1 0,1-1 0,0 0 0,-1 0 0,1 0 0,-1 1 0,1-1 0,-1 0 0,1 0 0,-1 0 0,0 0 0,1 0 0,-1 0 0,0 0 0,0 0 0,0 0 0,0 0 0,0-2 0,0-30 0,0 10 0,40-156 0,-6 40 0,-29 106 0,-2 0 0,-2-43 0,-1 52 0,4-12 0,-4 35 0,0 1 0,0 0 0,1-1 0,-1 1 0,0 0 0,0-1 0,0 1 0,0-1 0,1 1 0,-1 0 0,0-1 0,0 1 0,0 0 0,1 0 0,-1-1 0,0 1 0,1 0 0,-1-1 0,0 1 0,1 0 0,-1 0 0,0 0 0,1-1 0,-1 1 0,0 0 0,1 0 0,-1 0 0,1 0 0,0 0 0,0 1 0,0-1 0,0 1 0,0-1 0,0 1 0,0 0 0,-1-1 0,1 1 0,0 0 0,0 0 0,-1-1 0,1 1 0,0 0 0,-1 0 0,1 0 0,0 2 0,8 11 0,-2 0 0,1 1 0,-2-1 0,0 2 0,-1-1 0,0 1 0,-1 0 0,-1-1 0,0 2 0,-2-1 0,1 24 0,-10 353 0,9-387 0,1-1 0,-1 1 0,1-1 0,0 0 0,0 0 0,0 0 0,1 0 0,-1 0 0,5 4 0,4 10 0,-11-18 0,0-1 0,1 1 0,-1 0 0,1 0 0,-1 0 0,1 0 0,-1 0 0,1-1 0,-1 1 0,1 0 0,0-1 0,-1 1 0,1 0 0,0-1 0,0 1 0,0-1 0,-1 1 0,1-1 0,0 1 0,0-1 0,0 1 0,0-1 0,0 0 0,0 0 0,0 0 0,0 1 0,0-1 0,0 0 0,0 0 0,1 0 0,0-1 0,0 0 0,1 0 0,-1 0 0,0-1 0,0 1 0,0 0 0,0-1 0,-1 1 0,1-1 0,0 1 0,-1-1 0,3-2 0,3-6 0,0-1 0,0 1 0,9-22 0,-11 16 0,0 0 0,5-28 0,5-17 0,-9 46 0,-1-1 0,-1 1 0,0-1 0,-2 0 0,1 0 0,-1-32 0,-4 45 0,-1-1 0,0 1 0,0 0 0,-1 0 0,1 0 0,-1 0 0,1 0 0,-1 1 0,0 0 0,0 0 0,-7-3 0,-4-3 0,-45-31 0,-107-59 0,80 63 0,36 16 0,13-2 0,34 18 0,-1 0 0,1 0 0,-1 1 0,0-1 0,0 1 0,0 0 0,0 0 0,-1 1 0,1-1 0,0 1 0,-11 0 0,13 0 0,1 1 0,-1 0 0,0-1 0,1 0 0,0 1 0,-1-1 0,1 0 0,-1 0 0,1 0 0,-4-3 0,4 2 0,0 1 0,0 0 0,0 0 0,0 0 0,0 0 0,0 0 0,0 0 0,0 1 0,0-1 0,-1 1 0,1-1 0,0 1 0,0 0 0,-1 0 0,-2 0 0,-4 11 322,2-4-543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4T05:56:49.59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7:09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779 158 24575,'-95'-51'0,"-141"-53"0,233 103 0,0 1 0,0-1 0,1 1 0,-1 0 0,0-1 0,0 1 0,0 0 0,1 1 0,-1-1 0,0 0 0,0 1 0,0 0 0,1 0 0,-1-1 0,0 2 0,1-1 0,-1 0 0,1 0 0,-1 1 0,1-1 0,0 1 0,-3 2 0,-7 6 0,0 1 0,-18 22 0,15-16 0,-10 10 0,2 2 0,1 0 0,-29 50 0,-98 166 0,105-149 0,55-211 0,0 11 0,-12 25-1365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7:13.4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31 24575,'2'-2'0,"1"0"0,-1 1 0,1 0 0,0-1 0,-1 1 0,1 0 0,0 0 0,0 1 0,0-1 0,0 0 0,4 1 0,39-3 0,-33 3 0,88-11 0,-94 11 0,12-2 0,1 0 0,-1 2 0,1 1 0,-1 0 0,0 1 0,1 2 0,26 7 0,-39-10 57,0 1 0,0-1-1,-1 0 1,1 0 0,13-2 0,-14 1-271,1 0 1,-1 0 0,0 1 0,1 0 0,-1 0-1,0 0 1,7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4T05:57:16.2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34 24575,'15'-1'0,"1"-1"0,-1 0 0,30-9 0,-30 6 0,0 2 0,0 0 0,0 1 0,19-1 0,36 2 0,51 2 0,-62 5 0,62 4 0,-107-11-1365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54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4.png"/><Relationship Id="rId18" Type="http://schemas.openxmlformats.org/officeDocument/2006/relationships/customXml" Target="../ink/ink12.xml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customXml" Target="../ink/ink9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8.xml"/><Relationship Id="rId19" Type="http://schemas.openxmlformats.org/officeDocument/2006/relationships/image" Target="../media/image27.png"/><Relationship Id="rId4" Type="http://schemas.openxmlformats.org/officeDocument/2006/relationships/customXml" Target="../ink/ink5.xml"/><Relationship Id="rId9" Type="http://schemas.openxmlformats.org/officeDocument/2006/relationships/image" Target="../media/image22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customXml" Target="../ink/ink17.xml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customXml" Target="../ink/ink16.xml"/><Relationship Id="rId5" Type="http://schemas.openxmlformats.org/officeDocument/2006/relationships/image" Target="../media/image31.sv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customXml" Target="../ink/ink15.xml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3.xml"/><Relationship Id="rId3" Type="http://schemas.openxmlformats.org/officeDocument/2006/relationships/image" Target="../media/image38.png"/><Relationship Id="rId7" Type="http://schemas.openxmlformats.org/officeDocument/2006/relationships/customXml" Target="../ink/ink19.xml"/><Relationship Id="rId12" Type="http://schemas.openxmlformats.org/officeDocument/2006/relationships/customXml" Target="../ink/ink2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12.png"/><Relationship Id="rId4" Type="http://schemas.openxmlformats.org/officeDocument/2006/relationships/image" Target="../media/image39.png"/><Relationship Id="rId9" Type="http://schemas.openxmlformats.org/officeDocument/2006/relationships/customXml" Target="../ink/ink20.xml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070027"/>
            <a:ext cx="687395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Word Search Generator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14147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Puzzle Generation System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78928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Introduction to Programming Language I Project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410" y="803077"/>
            <a:ext cx="7531179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Problem: Manual Puzzle Creation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6410" y="2457569"/>
            <a:ext cx="3650337" cy="2369225"/>
          </a:xfrm>
          <a:prstGeom prst="roundRect">
            <a:avLst>
              <a:gd name="adj" fmla="val 617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5930" y="2457569"/>
            <a:ext cx="121920" cy="2369225"/>
          </a:xfrm>
          <a:prstGeom prst="roundRect">
            <a:avLst>
              <a:gd name="adj" fmla="val 28347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158716" y="2718435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Time-Consuming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158716" y="3183850"/>
            <a:ext cx="303716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Manually crafting word search puzzles is a laborious and repetitive task, especially for large word lists.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7133" y="2457569"/>
            <a:ext cx="3650456" cy="2369225"/>
          </a:xfrm>
          <a:prstGeom prst="roundRect">
            <a:avLst>
              <a:gd name="adj" fmla="val 617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6653" y="2457569"/>
            <a:ext cx="121920" cy="2369225"/>
          </a:xfrm>
          <a:prstGeom prst="roundRect">
            <a:avLst>
              <a:gd name="adj" fmla="val 28347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039439" y="2718435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Prone to Errors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039439" y="3183850"/>
            <a:ext cx="3037284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errors in placement can lead to overlapping words or incorrectly hidden solutions, reducing puzzle quality.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6410" y="5057180"/>
            <a:ext cx="3650337" cy="2369225"/>
          </a:xfrm>
          <a:prstGeom prst="roundRect">
            <a:avLst>
              <a:gd name="adj" fmla="val 617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5930" y="5057180"/>
            <a:ext cx="121920" cy="2369225"/>
          </a:xfrm>
          <a:prstGeom prst="roundRect">
            <a:avLst>
              <a:gd name="adj" fmla="val 28347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58716" y="5318046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Lack of Variety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158716" y="5783461"/>
            <a:ext cx="303716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methods often result in predictable layouts, limiting the complexity and engagement of the puzzles.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553283"/>
            <a:ext cx="4571167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03898" y="1426131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358" y="1981200"/>
            <a:ext cx="301585" cy="3015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9499" y="1627227"/>
            <a:ext cx="274760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Automated Generation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09499" y="2033588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console-based C application to automatically generate dynamic square word search grids.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03898" y="3038951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358" y="3594021"/>
            <a:ext cx="301585" cy="301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09499" y="3240048"/>
            <a:ext cx="298311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Diverse Word Placement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09499" y="3646408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algorithms for hiding words horizontally, vertically, and diagonally, ensuring variety.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03898" y="4651772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358" y="5206841"/>
            <a:ext cx="301585" cy="3015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09499" y="4852868"/>
            <a:ext cx="25622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Validation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09499" y="5259229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real-time user input validation against a dictionary and provide visual feedback for correct guesses.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03898" y="6264593"/>
            <a:ext cx="804505" cy="1411724"/>
          </a:xfrm>
          <a:prstGeom prst="roundRect">
            <a:avLst>
              <a:gd name="adj" fmla="val 360013"/>
            </a:avLst>
          </a:prstGeom>
          <a:solidFill>
            <a:srgbClr val="303132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358" y="6819662"/>
            <a:ext cx="301585" cy="30158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09499" y="6465689"/>
            <a:ext cx="275141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External Word Loading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709499" y="6872049"/>
            <a:ext cx="6730603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puzzles to be customized by loading word lists from external text files for flexible content.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572810"/>
            <a:ext cx="7752398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Overview &amp; Key Features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94730" y="1763018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992386" y="1657588"/>
            <a:ext cx="268152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Grid Creation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92386" y="2138005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Adjustable square grid size based on word list length for optimal density.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4730" y="2938046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992386" y="2832616"/>
            <a:ext cx="283237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Randomized Placement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92386" y="3313033"/>
            <a:ext cx="745307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Words are hidden in all eight directions (horizontal, vertical, diagonal) to maximize challenge.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4730" y="4410730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92386" y="4305300"/>
            <a:ext cx="248912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Dictionary Validation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92386" y="4785717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guesses are checked against a comprehensive list of valid words to ensure accuracy.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4730" y="5585758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2386" y="5480328"/>
            <a:ext cx="2255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 Feedback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92386" y="5960745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Correctly found words are highlighted on the console, enhancing the user experience.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94730" y="6760785"/>
            <a:ext cx="99179" cy="99179"/>
          </a:xfrm>
          <a:prstGeom prst="roundRect">
            <a:avLst>
              <a:gd name="adj" fmla="val 460985"/>
            </a:avLst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92386" y="6655356"/>
            <a:ext cx="29266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Customizable Word Lists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2386" y="7135773"/>
            <a:ext cx="745307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can supply their own word files, making the generator versatile for various themes.</a:t>
            </a:r>
            <a:endParaRPr lang="en-US" sz="15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427" y="1657588"/>
            <a:ext cx="5005745" cy="5005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FC1A4E-62A3-40EA-AD3B-E9E088443FB7}"/>
                  </a:ext>
                </a:extLst>
              </p14:cNvPr>
              <p14:cNvContentPartPr/>
              <p14:nvPr/>
            </p14:nvContentPartPr>
            <p14:xfrm>
              <a:off x="12960337" y="7869682"/>
              <a:ext cx="1286640" cy="142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FC1A4E-62A3-40EA-AD3B-E9E088443F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7337" y="7807042"/>
                <a:ext cx="14122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5AF04D-BE59-433E-B1C2-DF476269227F}"/>
                  </a:ext>
                </a:extLst>
              </p14:cNvPr>
              <p14:cNvContentPartPr/>
              <p14:nvPr/>
            </p14:nvContentPartPr>
            <p14:xfrm>
              <a:off x="14312680" y="7858620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5AF04D-BE59-433E-B1C2-DF47626922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50040" y="77959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A1829FF-2C96-4285-89F6-8CAA526D8032}"/>
                  </a:ext>
                </a:extLst>
              </p14:cNvPr>
              <p14:cNvContentPartPr/>
              <p14:nvPr/>
            </p14:nvContentPartPr>
            <p14:xfrm>
              <a:off x="12958475" y="7508986"/>
              <a:ext cx="1546200" cy="592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A1829FF-2C96-4285-89F6-8CAA526D80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5475" y="7445986"/>
                <a:ext cx="1671840" cy="71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72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8155" y="375642"/>
            <a:ext cx="4385191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Algorithms &amp; Methodology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8155" y="968693"/>
            <a:ext cx="8187690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approach combines efficient data structures and strategic algorithms to ensure robust puzzle generation.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4" y="1327309"/>
            <a:ext cx="6356032" cy="377237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9973" y="2249340"/>
            <a:ext cx="541091" cy="5410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17895" y="4100210"/>
            <a:ext cx="1579986" cy="55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&amp; Validate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9072" y="2250355"/>
            <a:ext cx="541092" cy="5410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826679" y="4100210"/>
            <a:ext cx="1579986" cy="55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Generate Grid</a:t>
            </a:r>
            <a:endParaRPr lang="en-US" sz="1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7857" y="2250355"/>
            <a:ext cx="541091" cy="5410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802999" y="4238526"/>
            <a:ext cx="1579986" cy="27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Load Words</a:t>
            </a:r>
            <a:endParaRPr lang="en-US" sz="1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352" y="5257502"/>
            <a:ext cx="204907" cy="20490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22020" y="5253276"/>
            <a:ext cx="155257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Grid Initialization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922020" y="5529263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dynamic 2D array is created and filled with random letters from the alphabet.</a:t>
            </a:r>
            <a:endParaRPr lang="en-US" sz="10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352" y="6011763"/>
            <a:ext cx="204907" cy="204907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922020" y="6007537"/>
            <a:ext cx="2102287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Word Placement Strategy</a:t>
            </a:r>
            <a:endParaRPr lang="en-US" sz="1200" dirty="0"/>
          </a:p>
        </p:txBody>
      </p:sp>
      <p:sp>
        <p:nvSpPr>
          <p:cNvPr id="17" name="Text 8"/>
          <p:cNvSpPr/>
          <p:nvPr/>
        </p:nvSpPr>
        <p:spPr>
          <a:xfrm>
            <a:off x="922020" y="6283523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Words are attempted to be placed at random positions and directions, prioritizing longer words first to reduce conflicts.</a:t>
            </a:r>
            <a:endParaRPr lang="en-US" sz="10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352" y="6766024"/>
            <a:ext cx="204907" cy="20490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22020" y="6761798"/>
            <a:ext cx="155257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Conflict Resolution</a:t>
            </a:r>
            <a:endParaRPr lang="en-US" sz="1200" dirty="0"/>
          </a:p>
        </p:txBody>
      </p:sp>
      <p:sp>
        <p:nvSpPr>
          <p:cNvPr id="20" name="Text 10"/>
          <p:cNvSpPr/>
          <p:nvPr/>
        </p:nvSpPr>
        <p:spPr>
          <a:xfrm>
            <a:off x="922020" y="7037784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Algorithms ensure words do not overlap incorrectly, or if they do, they share common letters appropriately.</a:t>
            </a:r>
            <a:endParaRPr lang="en-US" sz="10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352" y="7520285"/>
            <a:ext cx="204907" cy="204907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922020" y="7516058"/>
            <a:ext cx="1552575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&amp; Highlight</a:t>
            </a:r>
            <a:endParaRPr lang="en-US" sz="1200" dirty="0"/>
          </a:p>
        </p:txBody>
      </p:sp>
      <p:sp>
        <p:nvSpPr>
          <p:cNvPr id="23" name="Text 12"/>
          <p:cNvSpPr/>
          <p:nvPr/>
        </p:nvSpPr>
        <p:spPr>
          <a:xfrm>
            <a:off x="922020" y="7792045"/>
            <a:ext cx="774382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input triggers a search function, which, upon finding a match, updates the grid's display with highlighting.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BC6C480-7736-41DF-80FF-AEC4D9B93E2C}"/>
                  </a:ext>
                </a:extLst>
              </p14:cNvPr>
              <p14:cNvContentPartPr/>
              <p14:nvPr/>
            </p14:nvContentPartPr>
            <p14:xfrm>
              <a:off x="6286440" y="310896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BC6C480-7736-41DF-80FF-AEC4D9B93E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23440" y="304632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970" y="410170"/>
            <a:ext cx="3970734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Results &amp; Applications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21970" y="1206579"/>
            <a:ext cx="203406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Outcomes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1970" y="1609844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Successfully developed a fully functional, console-based word search generator in C.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1970" y="1885712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Achieved dynamic puzzle generation with varied word orientations.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1970" y="2161580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robust word validation and interactive feedback for users.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1970" y="2437448"/>
            <a:ext cx="6611303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efficient use of memory and processing for puzzle creation.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48" y="1225272"/>
            <a:ext cx="6611303" cy="661130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21970" y="8228052"/>
            <a:ext cx="2363510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Potential Applications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21970" y="8855035"/>
            <a:ext cx="1694974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Educational Tool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21970" y="9156383"/>
            <a:ext cx="440447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engaging vocabulary exercises for students of all ages.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112901" y="8855035"/>
            <a:ext cx="1930718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Cognitive Stimulation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112901" y="9156383"/>
            <a:ext cx="4404479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brain-teasing puzzles for leisure and mental exercise.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9703832" y="8855035"/>
            <a:ext cx="240351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Customized Entertainment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703832" y="9156383"/>
            <a:ext cx="4404598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themed puzzles for events, parties, or personalized gifts.</a:t>
            </a:r>
            <a:endParaRPr lang="en-US" sz="1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49299D-E0E1-410B-8A5C-9F3EFF718E97}"/>
                  </a:ext>
                </a:extLst>
              </p14:cNvPr>
              <p14:cNvContentPartPr/>
              <p14:nvPr/>
            </p14:nvContentPartPr>
            <p14:xfrm>
              <a:off x="12954040" y="7800140"/>
              <a:ext cx="1509120" cy="256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49299D-E0E1-410B-8A5C-9F3EFF718E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1040" y="7737500"/>
                <a:ext cx="16347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4D062F-530A-405F-BBEB-741554A01A6E}"/>
                  </a:ext>
                </a:extLst>
              </p14:cNvPr>
              <p14:cNvContentPartPr/>
              <p14:nvPr/>
            </p14:nvContentPartPr>
            <p14:xfrm>
              <a:off x="2941440" y="342126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4D062F-530A-405F-BBEB-741554A01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8440" y="33586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AC78B2-5C19-47FA-9F84-6E4067115DFB}"/>
                  </a:ext>
                </a:extLst>
              </p14:cNvPr>
              <p14:cNvContentPartPr/>
              <p14:nvPr/>
            </p14:nvContentPartPr>
            <p14:xfrm>
              <a:off x="14193750" y="7715625"/>
              <a:ext cx="280440" cy="214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AC78B2-5C19-47FA-9F84-6E4067115D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31110" y="7652625"/>
                <a:ext cx="40608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DBF2D39-3F98-48A1-A63C-96B6277FE611}"/>
              </a:ext>
            </a:extLst>
          </p:cNvPr>
          <p:cNvGrpSpPr/>
          <p:nvPr/>
        </p:nvGrpSpPr>
        <p:grpSpPr>
          <a:xfrm>
            <a:off x="12744750" y="7900785"/>
            <a:ext cx="1580040" cy="126960"/>
            <a:chOff x="12744750" y="7900785"/>
            <a:chExt cx="1580040" cy="12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FAC7DE-6139-43B3-AB28-EC942F452E0D}"/>
                    </a:ext>
                  </a:extLst>
                </p14:cNvPr>
                <p14:cNvContentPartPr/>
                <p14:nvPr/>
              </p14:nvContentPartPr>
              <p14:xfrm>
                <a:off x="13632150" y="7944225"/>
                <a:ext cx="179280" cy="11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FAC7DE-6139-43B3-AB28-EC942F452E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69150" y="7881225"/>
                  <a:ext cx="304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9D49CD-2289-446F-A9F8-E3C1F7C730C2}"/>
                    </a:ext>
                  </a:extLst>
                </p14:cNvPr>
                <p14:cNvContentPartPr/>
                <p14:nvPr/>
              </p14:nvContentPartPr>
              <p14:xfrm>
                <a:off x="13910070" y="7943145"/>
                <a:ext cx="205920" cy="12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9D49CD-2289-446F-A9F8-E3C1F7C730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47430" y="7880505"/>
                  <a:ext cx="331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5C9E49-160E-4E64-9BC6-671C0E6A4D58}"/>
                    </a:ext>
                  </a:extLst>
                </p14:cNvPr>
                <p14:cNvContentPartPr/>
                <p14:nvPr/>
              </p14:nvContentPartPr>
              <p14:xfrm>
                <a:off x="12911790" y="7967625"/>
                <a:ext cx="35280" cy="60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5C9E49-160E-4E64-9BC6-671C0E6A4D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49150" y="7904985"/>
                  <a:ext cx="160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F3F27A-F567-49E3-9BD3-56B9FAF28BFA}"/>
                    </a:ext>
                  </a:extLst>
                </p14:cNvPr>
                <p14:cNvContentPartPr/>
                <p14:nvPr/>
              </p14:nvContentPartPr>
              <p14:xfrm>
                <a:off x="12945270" y="7943355"/>
                <a:ext cx="207000" cy="1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F3F27A-F567-49E3-9BD3-56B9FAF28B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82270" y="7880715"/>
                  <a:ext cx="332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2AD59E-B2EA-4246-825C-FF01790D21FB}"/>
                    </a:ext>
                  </a:extLst>
                </p14:cNvPr>
                <p14:cNvContentPartPr/>
                <p14:nvPr/>
              </p14:nvContentPartPr>
              <p14:xfrm>
                <a:off x="12942750" y="7928595"/>
                <a:ext cx="946440" cy="4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2AD59E-B2EA-4246-825C-FF01790D21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80110" y="7865595"/>
                  <a:ext cx="1072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1A240B-4AC0-4D5D-A5AB-A8816FC9BAA8}"/>
                    </a:ext>
                  </a:extLst>
                </p14:cNvPr>
                <p14:cNvContentPartPr/>
                <p14:nvPr/>
              </p14:nvContentPartPr>
              <p14:xfrm>
                <a:off x="12744750" y="7900785"/>
                <a:ext cx="158004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1A240B-4AC0-4D5D-A5AB-A8816FC9BA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681750" y="7838145"/>
                  <a:ext cx="170568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40C58E-ACB7-4E05-9141-834896388CF0}"/>
                  </a:ext>
                </a:extLst>
              </p14:cNvPr>
              <p14:cNvContentPartPr/>
              <p14:nvPr/>
            </p14:nvContentPartPr>
            <p14:xfrm>
              <a:off x="14202030" y="7817985"/>
              <a:ext cx="9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40C58E-ACB7-4E05-9141-834896388C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139030" y="7754985"/>
                <a:ext cx="135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5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" y="2714506"/>
            <a:ext cx="5690711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Scope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22935" y="3487103"/>
            <a:ext cx="1338453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Word Search Generator successfully meets its core objectives, providing a robust and interactive puzzle experience.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2935" y="4221123"/>
            <a:ext cx="6603206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6" name="Shape 3"/>
          <p:cNvSpPr/>
          <p:nvPr/>
        </p:nvSpPr>
        <p:spPr>
          <a:xfrm>
            <a:off x="622935" y="4198263"/>
            <a:ext cx="6603206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3954185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7680" y="4114324"/>
            <a:ext cx="213598" cy="213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3793" y="4666059"/>
            <a:ext cx="202275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UI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823793" y="5025628"/>
            <a:ext cx="6201489" cy="53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graphical user interface (GUI) for a more intuitive and visually appealing experience.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404140" y="4221123"/>
            <a:ext cx="6603325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12" name="Shape 8"/>
          <p:cNvSpPr/>
          <p:nvPr/>
        </p:nvSpPr>
        <p:spPr>
          <a:xfrm>
            <a:off x="7404140" y="4198263"/>
            <a:ext cx="6603325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10438745" y="3954185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8884" y="4114324"/>
            <a:ext cx="213598" cy="2135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04998" y="4666059"/>
            <a:ext cx="202275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More Puzzle Types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604998" y="5025628"/>
            <a:ext cx="620160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Incorporate additional puzzle variations, such as crosswords or cryptograms.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22935" y="6205299"/>
            <a:ext cx="6603206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18" name="Shape 13"/>
          <p:cNvSpPr/>
          <p:nvPr/>
        </p:nvSpPr>
        <p:spPr>
          <a:xfrm>
            <a:off x="622935" y="6182439"/>
            <a:ext cx="6603206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3657540" y="5938361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7680" y="6098500"/>
            <a:ext cx="213598" cy="2135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23793" y="6650236"/>
            <a:ext cx="202275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Multiplayer Mode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823793" y="7009805"/>
            <a:ext cx="620148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online functionality for competitive or collaborative puzzle-solving.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7404140" y="6205299"/>
            <a:ext cx="6603325" cy="1539240"/>
          </a:xfrm>
          <a:prstGeom prst="roundRect">
            <a:avLst>
              <a:gd name="adj" fmla="val 7129"/>
            </a:avLst>
          </a:prstGeom>
          <a:solidFill>
            <a:srgbClr val="111213"/>
          </a:solidFill>
          <a:ln/>
        </p:spPr>
      </p:sp>
      <p:sp>
        <p:nvSpPr>
          <p:cNvPr id="24" name="Shape 18"/>
          <p:cNvSpPr/>
          <p:nvPr/>
        </p:nvSpPr>
        <p:spPr>
          <a:xfrm>
            <a:off x="7404140" y="6182439"/>
            <a:ext cx="6603325" cy="91440"/>
          </a:xfrm>
          <a:prstGeom prst="roundRect">
            <a:avLst>
              <a:gd name="adj" fmla="val 29200"/>
            </a:avLst>
          </a:prstGeom>
          <a:solidFill>
            <a:srgbClr val="FFFFFF"/>
          </a:solidFill>
          <a:ln/>
        </p:spPr>
      </p:sp>
      <p:sp>
        <p:nvSpPr>
          <p:cNvPr id="25" name="Shape 19"/>
          <p:cNvSpPr/>
          <p:nvPr/>
        </p:nvSpPr>
        <p:spPr>
          <a:xfrm>
            <a:off x="10438745" y="5938361"/>
            <a:ext cx="533995" cy="533995"/>
          </a:xfrm>
          <a:prstGeom prst="roundRect">
            <a:avLst>
              <a:gd name="adj" fmla="val 171238"/>
            </a:avLst>
          </a:prstGeom>
          <a:solidFill>
            <a:srgbClr val="FFFFFF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98884" y="6098500"/>
            <a:ext cx="213598" cy="21359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4998" y="6650236"/>
            <a:ext cx="265330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Customization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7604998" y="7009805"/>
            <a:ext cx="6201608" cy="533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 users to define custom grid shapes, background themes, and letter distributions.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9138216-DF47-4B50-BBED-374D82FA34DC}"/>
                  </a:ext>
                </a:extLst>
              </p14:cNvPr>
              <p14:cNvContentPartPr/>
              <p14:nvPr/>
            </p14:nvContentPartPr>
            <p14:xfrm>
              <a:off x="12726275" y="7723906"/>
              <a:ext cx="1712880" cy="399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9138216-DF47-4B50-BBED-374D82FA34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63635" y="7661266"/>
                <a:ext cx="183852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7E12B24-1647-4C8A-9CC1-93F870915AD1}"/>
              </a:ext>
            </a:extLst>
          </p:cNvPr>
          <p:cNvGrpSpPr/>
          <p:nvPr/>
        </p:nvGrpSpPr>
        <p:grpSpPr>
          <a:xfrm>
            <a:off x="13577070" y="8111115"/>
            <a:ext cx="466920" cy="19440"/>
            <a:chOff x="13577070" y="8111115"/>
            <a:chExt cx="466920" cy="1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021C74-3C96-407A-9589-1750D3DC073E}"/>
                    </a:ext>
                  </a:extLst>
                </p14:cNvPr>
                <p14:cNvContentPartPr/>
                <p14:nvPr/>
              </p14:nvContentPartPr>
              <p14:xfrm>
                <a:off x="13577070" y="8111115"/>
                <a:ext cx="230760" cy="15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021C74-3C96-407A-9589-1750D3DC07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14070" y="8048115"/>
                  <a:ext cx="356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057E294-3203-4A2C-9837-83BFB7C70AA2}"/>
                    </a:ext>
                  </a:extLst>
                </p14:cNvPr>
                <p14:cNvContentPartPr/>
                <p14:nvPr/>
              </p14:nvContentPartPr>
              <p14:xfrm>
                <a:off x="14032110" y="8119035"/>
                <a:ext cx="11880" cy="11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057E294-3203-4A2C-9837-83BFB7C70A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969110" y="8056395"/>
                  <a:ext cx="137520" cy="137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4700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2546985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50198" y="347805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was a semester-long endeavor in C programming, exploring algorithm design and interactive console application development.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198" y="4496038"/>
            <a:ext cx="7416403" cy="1986439"/>
          </a:xfrm>
          <a:prstGeom prst="roundRect">
            <a:avLst>
              <a:gd name="adj" fmla="val 1864"/>
            </a:avLst>
          </a:prstGeom>
          <a:solidFill>
            <a:srgbClr val="26262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15" y="4847630"/>
            <a:ext cx="308491" cy="2468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52323" y="4804529"/>
            <a:ext cx="636746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by Gourab Datta Kabbo, Sudip Saha and Ajoy Ghosh Ucchas. 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152323" y="5766911"/>
            <a:ext cx="6367462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F9DD37-223D-40B7-9D2F-286B37904873}"/>
              </a:ext>
            </a:extLst>
          </p:cNvPr>
          <p:cNvGrpSpPr/>
          <p:nvPr/>
        </p:nvGrpSpPr>
        <p:grpSpPr>
          <a:xfrm>
            <a:off x="12899795" y="7512226"/>
            <a:ext cx="1545120" cy="557640"/>
            <a:chOff x="12899795" y="7512226"/>
            <a:chExt cx="1545120" cy="55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7346DF-0DFC-4FB7-BFAF-770F60DECF9D}"/>
                    </a:ext>
                  </a:extLst>
                </p14:cNvPr>
                <p14:cNvContentPartPr/>
                <p14:nvPr/>
              </p14:nvContentPartPr>
              <p14:xfrm>
                <a:off x="13038035" y="7831546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7346DF-0DFC-4FB7-BFAF-770F60DECF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29035" y="78229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2A8598-CFF0-4051-A836-2F37D37068A2}"/>
                    </a:ext>
                  </a:extLst>
                </p14:cNvPr>
                <p14:cNvContentPartPr/>
                <p14:nvPr/>
              </p14:nvContentPartPr>
              <p14:xfrm>
                <a:off x="13038035" y="7512226"/>
                <a:ext cx="1301040" cy="467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2A8598-CFF0-4051-A836-2F37D37068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029035" y="7503586"/>
                  <a:ext cx="13186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0F2410-6183-4341-9BE6-E19109A2CEE8}"/>
                    </a:ext>
                  </a:extLst>
                </p14:cNvPr>
                <p14:cNvContentPartPr/>
                <p14:nvPr/>
              </p14:nvContentPartPr>
              <p14:xfrm>
                <a:off x="14350595" y="7928026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0F2410-6183-4341-9BE6-E19109A2CE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87955" y="7865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F0D965-003C-4E40-8570-BD27E23AD24A}"/>
                    </a:ext>
                  </a:extLst>
                </p14:cNvPr>
                <p14:cNvContentPartPr/>
                <p14:nvPr/>
              </p14:nvContentPartPr>
              <p14:xfrm>
                <a:off x="14350595" y="7928026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F0D965-003C-4E40-8570-BD27E23AD2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87955" y="7865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7E1F3B-1C05-4A75-B275-89F8500CFFEA}"/>
                    </a:ext>
                  </a:extLst>
                </p14:cNvPr>
                <p14:cNvContentPartPr/>
                <p14:nvPr/>
              </p14:nvContentPartPr>
              <p14:xfrm>
                <a:off x="14350595" y="7928026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7E1F3B-1C05-4A75-B275-89F8500CFF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87955" y="78653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E7DF9D-34C1-4FEB-BE25-384F45F860B6}"/>
                    </a:ext>
                  </a:extLst>
                </p14:cNvPr>
                <p14:cNvContentPartPr/>
                <p14:nvPr/>
              </p14:nvContentPartPr>
              <p14:xfrm>
                <a:off x="12899795" y="7766026"/>
                <a:ext cx="1545120" cy="303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E7DF9D-34C1-4FEB-BE25-384F45F860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37155" y="7703026"/>
                  <a:ext cx="1670760" cy="429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569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Montserrat Bold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Gourab Datta Kabbo</cp:lastModifiedBy>
  <cp:revision>3</cp:revision>
  <dcterms:created xsi:type="dcterms:W3CDTF">2025-12-14T02:38:58Z</dcterms:created>
  <dcterms:modified xsi:type="dcterms:W3CDTF">2025-12-14T06:14:20Z</dcterms:modified>
</cp:coreProperties>
</file>